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27" d="100"/>
          <a:sy n="127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5" y="259872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38" y="285793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jkk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3" y="170847"/>
            <a:ext cx="2414273" cy="2836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0" y="0"/>
            <a:ext cx="4224895" cy="3006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193" y="3187428"/>
            <a:ext cx="732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 </a:t>
            </a:r>
            <a:r>
              <a:rPr lang="en-US" i="1" dirty="0"/>
              <a:t>statement</a:t>
            </a:r>
            <a:r>
              <a:rPr lang="en-US" dirty="0"/>
              <a:t> is a complete unit of execution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i="1" dirty="0"/>
              <a:t>block</a:t>
            </a:r>
            <a:r>
              <a:rPr lang="en-US" dirty="0"/>
              <a:t> is a group of zero or more statements between balanced braces (</a:t>
            </a:r>
            <a:r>
              <a:rPr lang="en-US" dirty="0" smtClean="0"/>
              <a:t>{ }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72765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0552"/>
            <a:ext cx="4234554" cy="3811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52" y="-340861"/>
            <a:ext cx="4241479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" y="1"/>
            <a:ext cx="4670320" cy="207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92" y="1"/>
            <a:ext cx="3135923" cy="210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60" y="2178728"/>
            <a:ext cx="5992478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857500" cy="212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131741"/>
            <a:ext cx="2840793" cy="144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7595"/>
            <a:ext cx="6513060" cy="1647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30" y="3959702"/>
            <a:ext cx="368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ForName</a:t>
            </a:r>
            <a:r>
              <a:rPr lang="en-US" dirty="0" smtClean="0"/>
              <a:t> is use to load the class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" y="70338"/>
            <a:ext cx="3397060" cy="249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85" y="153762"/>
            <a:ext cx="3149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6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2" y="365125"/>
            <a:ext cx="4302785" cy="2448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66" y="365125"/>
            <a:ext cx="5364354" cy="2546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6" y="3107732"/>
            <a:ext cx="5263730" cy="524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36" y="2987152"/>
            <a:ext cx="2779441" cy="2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57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4" y="170822"/>
            <a:ext cx="5394984" cy="39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0" y="9402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823" y="2067073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269" y="1350137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99" y="2897223"/>
            <a:ext cx="1009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30" y="8688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-290146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97</Words>
  <Application>Microsoft Macintosh PowerPoint</Application>
  <PresentationFormat>Widescreen</PresentationFormat>
  <Paragraphs>20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jkk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99</cp:revision>
  <dcterms:created xsi:type="dcterms:W3CDTF">2016-12-20T22:53:28Z</dcterms:created>
  <dcterms:modified xsi:type="dcterms:W3CDTF">2016-12-22T00:35:55Z</dcterms:modified>
</cp:coreProperties>
</file>